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9" r:id="rId3"/>
    <p:sldMasterId id="2147483770" r:id="rId4"/>
    <p:sldMasterId id="2147483771" r:id="rId5"/>
    <p:sldMasterId id="2147483772" r:id="rId6"/>
    <p:sldMasterId id="2147483773" r:id="rId7"/>
    <p:sldMasterId id="2147483774" r:id="rId8"/>
    <p:sldMasterId id="2147483775" r:id="rId9"/>
    <p:sldMasterId id="2147483776" r:id="rId10"/>
    <p:sldMasterId id="2147483777" r:id="rId11"/>
    <p:sldMasterId id="2147483778" r:id="rId12"/>
    <p:sldMasterId id="2147483779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y="6858000" cx="12192000"/>
  <p:notesSz cx="6858000" cy="9144000"/>
  <p:embeddedFontLst>
    <p:embeddedFont>
      <p:font typeface="Constantia"/>
      <p:regular r:id="rId39"/>
      <p:bold r:id="rId40"/>
      <p:italic r:id="rId41"/>
      <p:boldItalic r:id="rId42"/>
    </p:embeddedFont>
    <p:embeddedFont>
      <p:font typeface="Century Schoolbook"/>
      <p:regular r:id="rId43"/>
      <p:bold r:id="rId44"/>
      <p:italic r:id="rId45"/>
      <p:boldItalic r:id="rId46"/>
    </p:embeddedFont>
    <p:embeddedFont>
      <p:font typeface="Arial Black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bold.fntdata"/><Relationship Id="rId20" Type="http://schemas.openxmlformats.org/officeDocument/2006/relationships/slide" Target="slides/slide6.xml"/><Relationship Id="rId42" Type="http://schemas.openxmlformats.org/officeDocument/2006/relationships/font" Target="fonts/Constantia-boldItalic.fntdata"/><Relationship Id="rId41" Type="http://schemas.openxmlformats.org/officeDocument/2006/relationships/font" Target="fonts/Constantia-italic.fntdata"/><Relationship Id="rId22" Type="http://schemas.openxmlformats.org/officeDocument/2006/relationships/slide" Target="slides/slide8.xml"/><Relationship Id="rId44" Type="http://schemas.openxmlformats.org/officeDocument/2006/relationships/font" Target="fonts/CenturySchoolbook-bold.fntdata"/><Relationship Id="rId21" Type="http://schemas.openxmlformats.org/officeDocument/2006/relationships/slide" Target="slides/slide7.xml"/><Relationship Id="rId43" Type="http://schemas.openxmlformats.org/officeDocument/2006/relationships/font" Target="fonts/CenturySchoolbook-regular.fntdata"/><Relationship Id="rId24" Type="http://schemas.openxmlformats.org/officeDocument/2006/relationships/slide" Target="slides/slide10.xml"/><Relationship Id="rId46" Type="http://schemas.openxmlformats.org/officeDocument/2006/relationships/font" Target="fonts/CenturySchoolbook-boldItalic.fntdata"/><Relationship Id="rId23" Type="http://schemas.openxmlformats.org/officeDocument/2006/relationships/slide" Target="slides/slide9.xml"/><Relationship Id="rId45" Type="http://schemas.openxmlformats.org/officeDocument/2006/relationships/font" Target="fonts/CenturySchoolbook-italic.fntdata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47" Type="http://schemas.openxmlformats.org/officeDocument/2006/relationships/font" Target="fonts/ArialBlack-regular.fntdata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9.xml"/><Relationship Id="rId33" Type="http://schemas.openxmlformats.org/officeDocument/2006/relationships/slide" Target="slides/slide19.xml"/><Relationship Id="rId10" Type="http://schemas.openxmlformats.org/officeDocument/2006/relationships/slideMaster" Target="slideMasters/slideMaster8.xml"/><Relationship Id="rId32" Type="http://schemas.openxmlformats.org/officeDocument/2006/relationships/slide" Target="slides/slide18.xml"/><Relationship Id="rId13" Type="http://schemas.openxmlformats.org/officeDocument/2006/relationships/slideMaster" Target="slideMasters/slideMaster11.xml"/><Relationship Id="rId35" Type="http://schemas.openxmlformats.org/officeDocument/2006/relationships/slide" Target="slides/slide21.xml"/><Relationship Id="rId12" Type="http://schemas.openxmlformats.org/officeDocument/2006/relationships/slideMaster" Target="slideMasters/slideMaster10.xml"/><Relationship Id="rId34" Type="http://schemas.openxmlformats.org/officeDocument/2006/relationships/slide" Target="slides/slide20.xml"/><Relationship Id="rId15" Type="http://schemas.openxmlformats.org/officeDocument/2006/relationships/slide" Target="slides/slide1.xml"/><Relationship Id="rId37" Type="http://schemas.openxmlformats.org/officeDocument/2006/relationships/slide" Target="slides/slide23.xml"/><Relationship Id="rId14" Type="http://schemas.openxmlformats.org/officeDocument/2006/relationships/notesMaster" Target="notesMasters/notesMaster1.xml"/><Relationship Id="rId36" Type="http://schemas.openxmlformats.org/officeDocument/2006/relationships/slide" Target="slides/slide22.xml"/><Relationship Id="rId17" Type="http://schemas.openxmlformats.org/officeDocument/2006/relationships/slide" Target="slides/slide3.xml"/><Relationship Id="rId39" Type="http://schemas.openxmlformats.org/officeDocument/2006/relationships/font" Target="fonts/Constantia-regular.fntdata"/><Relationship Id="rId16" Type="http://schemas.openxmlformats.org/officeDocument/2006/relationships/slide" Target="slides/slide2.xml"/><Relationship Id="rId38" Type="http://schemas.openxmlformats.org/officeDocument/2006/relationships/slide" Target="slides/slide24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Scottish </a:t>
            </a:r>
            <a:endParaRPr/>
          </a:p>
        </p:txBody>
      </p:sp>
      <p:sp>
        <p:nvSpPr>
          <p:cNvPr id="935" name="Google Shape;9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Scottish </a:t>
            </a:r>
            <a:endParaRPr/>
          </a:p>
        </p:txBody>
      </p:sp>
      <p:sp>
        <p:nvSpPr>
          <p:cNvPr id="945" name="Google Shape;9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Scottish </a:t>
            </a:r>
            <a:endParaRPr/>
          </a:p>
        </p:txBody>
      </p:sp>
      <p:sp>
        <p:nvSpPr>
          <p:cNvPr id="953" name="Google Shape;9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Scottish </a:t>
            </a:r>
            <a:endParaRPr/>
          </a:p>
        </p:txBody>
      </p:sp>
      <p:sp>
        <p:nvSpPr>
          <p:cNvPr id="960" name="Google Shape;9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1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4" name="Google Shape;754;p1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7" name="Google Shape;757;p1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58" name="Google Shape;758;p1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1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1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4" name="Google Shape;764;p1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1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1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0" name="Google Shape;770;p1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1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1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1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6" name="Google Shape;776;p1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1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1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1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3" name="Google Shape;783;p1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4" name="Google Shape;784;p1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5" name="Google Shape;785;p1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8" name="Google Shape;788;p1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1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1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3" name="Google Shape;793;p1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1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7" name="Google Shape;797;p1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8" name="Google Shape;798;p1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1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1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p1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1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5" name="Google Shape;805;p1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1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0" name="Google Shape;810;p1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1" name="Google Shape;811;p1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2" name="Google Shape;812;p1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3" name="Google Shape;813;p1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1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7" name="Google Shape;817;p1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8" name="Google Shape;818;p1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1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22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8" name="Google Shape;838;p122"/>
          <p:cNvSpPr txBox="1"/>
          <p:nvPr>
            <p:ph idx="1" type="body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9" name="Google Shape;839;p12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0" name="Google Shape;840;p122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1" name="Google Shape;841;p12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123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844" name="Google Shape;844;p123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5" name="Google Shape;845;p123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46" name="Google Shape;846;p123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47" name="Google Shape;847;p123"/>
              <p:cNvSpPr/>
              <p:nvPr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8" name="Google Shape;848;p123"/>
              <p:cNvSpPr/>
              <p:nvPr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9" name="Google Shape;849;p123"/>
              <p:cNvSpPr/>
              <p:nvPr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0" name="Google Shape;850;p123"/>
              <p:cNvSpPr/>
              <p:nvPr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1" name="Google Shape;851;p123"/>
              <p:cNvSpPr/>
              <p:nvPr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2" name="Google Shape;852;p123"/>
              <p:cNvSpPr/>
              <p:nvPr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3" name="Google Shape;853;p123"/>
              <p:cNvSpPr/>
              <p:nvPr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4" name="Google Shape;854;p123"/>
              <p:cNvSpPr/>
              <p:nvPr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5" name="Google Shape;855;p123"/>
              <p:cNvSpPr/>
              <p:nvPr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6" name="Google Shape;856;p123"/>
              <p:cNvSpPr/>
              <p:nvPr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857" name="Google Shape;857;p123"/>
          <p:cNvSpPr txBox="1"/>
          <p:nvPr>
            <p:ph idx="10"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12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123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0" name="Google Shape;860;p123"/>
          <p:cNvSpPr txBox="1"/>
          <p:nvPr>
            <p:ph type="ctrTitle"/>
          </p:nvPr>
        </p:nvSpPr>
        <p:spPr>
          <a:xfrm>
            <a:off x="3962400" y="1828800"/>
            <a:ext cx="80264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123"/>
          <p:cNvSpPr txBox="1"/>
          <p:nvPr>
            <p:ph idx="1" type="subTitle"/>
          </p:nvPr>
        </p:nvSpPr>
        <p:spPr>
          <a:xfrm>
            <a:off x="3962400" y="4267200"/>
            <a:ext cx="8026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80"/>
              </a:spcBef>
              <a:spcAft>
                <a:spcPts val="0"/>
              </a:spcAft>
              <a:buSzPts val="2550"/>
              <a:buFont typeface="Noto Sans Symbols"/>
              <a:buNone/>
              <a:defRPr sz="3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2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12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65" name="Google Shape;865;p12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24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7" name="Google Shape;867;p12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25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0" name="Google Shape;870;p125"/>
          <p:cNvSpPr txBox="1"/>
          <p:nvPr>
            <p:ph idx="1" type="body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871" name="Google Shape;871;p125"/>
          <p:cNvSpPr txBox="1"/>
          <p:nvPr>
            <p:ph idx="2" type="body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872" name="Google Shape;872;p12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3" name="Google Shape;873;p125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4" name="Google Shape;874;p1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12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78" name="Google Shape;878;p12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◻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◻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879" name="Google Shape;879;p12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80" name="Google Shape;880;p12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◻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◻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881" name="Google Shape;881;p12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2" name="Google Shape;882;p126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3" name="Google Shape;883;p1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27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6" name="Google Shape;886;p12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27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8" name="Google Shape;888;p1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2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128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2" name="Google Shape;892;p1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2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2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SzPts val="2240"/>
              <a:buChar char="◻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◻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896" name="Google Shape;896;p12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7" name="Google Shape;897;p12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129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9" name="Google Shape;899;p12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3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2" name="Google Shape;902;p13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3" name="Google Shape;903;p13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4" name="Google Shape;904;p13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30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6" name="Google Shape;906;p1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31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31"/>
          <p:cNvSpPr txBox="1"/>
          <p:nvPr>
            <p:ph idx="1" type="body"/>
          </p:nvPr>
        </p:nvSpPr>
        <p:spPr>
          <a:xfrm rot="5400000">
            <a:off x="4152900" y="-1562100"/>
            <a:ext cx="38862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0" name="Google Shape;910;p13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1" name="Google Shape;911;p131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2" name="Google Shape;912;p13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32"/>
          <p:cNvSpPr txBox="1"/>
          <p:nvPr>
            <p:ph type="title"/>
          </p:nvPr>
        </p:nvSpPr>
        <p:spPr>
          <a:xfrm rot="5400000">
            <a:off x="7505700" y="1790700"/>
            <a:ext cx="5410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132"/>
          <p:cNvSpPr txBox="1"/>
          <p:nvPr>
            <p:ph idx="1" type="body"/>
          </p:nvPr>
        </p:nvSpPr>
        <p:spPr>
          <a:xfrm rot="5400000">
            <a:off x="1917700" y="-850900"/>
            <a:ext cx="5410200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6" name="Google Shape;916;p13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32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8" name="Google Shape;918;p13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7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2" type="body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2" type="body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3" type="body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4" type="body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sz="5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alibri"/>
              <a:buNone/>
              <a:defRPr b="0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2" type="body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/>
          <p:nvPr/>
        </p:nvSpPr>
        <p:spPr>
          <a:xfrm flipH="1" rot="-10380000">
            <a:off x="4220633" y="1108075"/>
            <a:ext cx="70104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2" name="Google Shape;222;p34"/>
          <p:cNvSpPr/>
          <p:nvPr/>
        </p:nvSpPr>
        <p:spPr>
          <a:xfrm flipH="1" rot="-10380000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899787" dist="6350">
              <a:srgbClr val="80808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3" name="Google Shape;223;p34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4" name="Google Shape;224;p34"/>
          <p:cNvSpPr/>
          <p:nvPr/>
        </p:nvSpPr>
        <p:spPr>
          <a:xfrm flipH="1" rot="10800000">
            <a:off x="5842000" y="6219826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5" name="Google Shape;225;p34"/>
          <p:cNvSpPr txBox="1"/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4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dk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4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 rot="5400000">
            <a:off x="3901282" y="-1356518"/>
            <a:ext cx="4389437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5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5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6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6" name="Google Shape;25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8" name="Google Shape;26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1" name="Google Shape;281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3" name="Google Shape;283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5" name="Google Shape;295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6" name="Google Shape;296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3" name="Google Shape;30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1" name="Google Shape;331;p5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5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3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3" name="Google Shape;343;p5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5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5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55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6" name="Google Shape;356;p55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8" name="Google Shape;358;p55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9" name="Google Shape;359;p5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5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5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0" name="Google Shape;37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1" name="Google Shape;371;p5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58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8" name="Google Shape;378;p5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5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5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60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6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2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62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62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/>
          <p:nvPr/>
        </p:nvSpPr>
        <p:spPr>
          <a:xfrm>
            <a:off x="508000" y="0"/>
            <a:ext cx="8128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1" name="Google Shape;411;p63"/>
          <p:cNvSpPr/>
          <p:nvPr/>
        </p:nvSpPr>
        <p:spPr>
          <a:xfrm>
            <a:off x="368301" y="0"/>
            <a:ext cx="139700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2" name="Google Shape;412;p63"/>
          <p:cNvSpPr/>
          <p:nvPr/>
        </p:nvSpPr>
        <p:spPr>
          <a:xfrm>
            <a:off x="1320801" y="0"/>
            <a:ext cx="243417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3" name="Google Shape;413;p63"/>
          <p:cNvSpPr/>
          <p:nvPr/>
        </p:nvSpPr>
        <p:spPr>
          <a:xfrm>
            <a:off x="1521885" y="0"/>
            <a:ext cx="306916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14" name="Google Shape;414;p63"/>
          <p:cNvCxnSpPr/>
          <p:nvPr/>
        </p:nvCxnSpPr>
        <p:spPr>
          <a:xfrm>
            <a:off x="141817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63"/>
          <p:cNvCxnSpPr/>
          <p:nvPr/>
        </p:nvCxnSpPr>
        <p:spPr>
          <a:xfrm>
            <a:off x="12192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63"/>
          <p:cNvCxnSpPr/>
          <p:nvPr/>
        </p:nvCxnSpPr>
        <p:spPr>
          <a:xfrm>
            <a:off x="1138767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63"/>
          <p:cNvCxnSpPr/>
          <p:nvPr/>
        </p:nvCxnSpPr>
        <p:spPr>
          <a:xfrm>
            <a:off x="2302933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63"/>
          <p:cNvCxnSpPr/>
          <p:nvPr/>
        </p:nvCxnSpPr>
        <p:spPr>
          <a:xfrm>
            <a:off x="1422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63"/>
          <p:cNvCxnSpPr/>
          <p:nvPr/>
        </p:nvCxnSpPr>
        <p:spPr>
          <a:xfrm>
            <a:off x="1215178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p63"/>
          <p:cNvSpPr/>
          <p:nvPr/>
        </p:nvSpPr>
        <p:spPr>
          <a:xfrm>
            <a:off x="1625600" y="0"/>
            <a:ext cx="1016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1" name="Google Shape;421;p63"/>
          <p:cNvSpPr/>
          <p:nvPr/>
        </p:nvSpPr>
        <p:spPr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2" name="Google Shape;422;p63"/>
          <p:cNvSpPr/>
          <p:nvPr/>
        </p:nvSpPr>
        <p:spPr>
          <a:xfrm>
            <a:off x="1746251" y="4867275"/>
            <a:ext cx="855133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3" name="Google Shape;423;p63"/>
          <p:cNvSpPr/>
          <p:nvPr/>
        </p:nvSpPr>
        <p:spPr>
          <a:xfrm>
            <a:off x="1454151" y="5500689"/>
            <a:ext cx="184149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4" name="Google Shape;424;p63"/>
          <p:cNvSpPr/>
          <p:nvPr/>
        </p:nvSpPr>
        <p:spPr>
          <a:xfrm>
            <a:off x="2218267" y="5788025"/>
            <a:ext cx="366184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5" name="Google Shape;425;p63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6" name="Google Shape;426;p63"/>
          <p:cNvSpPr txBox="1"/>
          <p:nvPr>
            <p:ph type="ctrTitle"/>
          </p:nvPr>
        </p:nvSpPr>
        <p:spPr>
          <a:xfrm>
            <a:off x="3048000" y="3124200"/>
            <a:ext cx="82296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3"/>
          <p:cNvSpPr txBox="1"/>
          <p:nvPr>
            <p:ph idx="1" type="subTitle"/>
          </p:nvPr>
        </p:nvSpPr>
        <p:spPr>
          <a:xfrm>
            <a:off x="3048000" y="500332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8" name="Google Shape;428;p63"/>
          <p:cNvSpPr txBox="1"/>
          <p:nvPr>
            <p:ph idx="10" type="dt"/>
          </p:nvPr>
        </p:nvSpPr>
        <p:spPr>
          <a:xfrm rot="5400000">
            <a:off x="10733617" y="1111250"/>
            <a:ext cx="2286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63"/>
          <p:cNvSpPr txBox="1"/>
          <p:nvPr>
            <p:ph idx="11" type="ftr"/>
          </p:nvPr>
        </p:nvSpPr>
        <p:spPr>
          <a:xfrm rot="5400000">
            <a:off x="10045701" y="4117447"/>
            <a:ext cx="3657600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63"/>
          <p:cNvSpPr txBox="1"/>
          <p:nvPr>
            <p:ph idx="12" type="sldNum"/>
          </p:nvPr>
        </p:nvSpPr>
        <p:spPr>
          <a:xfrm>
            <a:off x="1767417" y="4929189"/>
            <a:ext cx="8128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4"/>
          <p:cNvSpPr txBox="1"/>
          <p:nvPr>
            <p:ph idx="1" type="body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p64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64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6" name="Google Shape;436;p64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5"/>
          <p:cNvSpPr/>
          <p:nvPr/>
        </p:nvSpPr>
        <p:spPr>
          <a:xfrm>
            <a:off x="508000" y="0"/>
            <a:ext cx="8128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9" name="Google Shape;439;p65"/>
          <p:cNvSpPr/>
          <p:nvPr/>
        </p:nvSpPr>
        <p:spPr>
          <a:xfrm>
            <a:off x="368301" y="0"/>
            <a:ext cx="139700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0" name="Google Shape;440;p65"/>
          <p:cNvSpPr/>
          <p:nvPr/>
        </p:nvSpPr>
        <p:spPr>
          <a:xfrm>
            <a:off x="1320801" y="0"/>
            <a:ext cx="243417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1" name="Google Shape;441;p65"/>
          <p:cNvSpPr/>
          <p:nvPr/>
        </p:nvSpPr>
        <p:spPr>
          <a:xfrm>
            <a:off x="1521885" y="0"/>
            <a:ext cx="306916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42" name="Google Shape;442;p65"/>
          <p:cNvCxnSpPr/>
          <p:nvPr/>
        </p:nvCxnSpPr>
        <p:spPr>
          <a:xfrm>
            <a:off x="141817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65"/>
          <p:cNvCxnSpPr/>
          <p:nvPr/>
        </p:nvCxnSpPr>
        <p:spPr>
          <a:xfrm>
            <a:off x="12192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65"/>
          <p:cNvCxnSpPr/>
          <p:nvPr/>
        </p:nvCxnSpPr>
        <p:spPr>
          <a:xfrm>
            <a:off x="1138767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65"/>
          <p:cNvCxnSpPr/>
          <p:nvPr/>
        </p:nvCxnSpPr>
        <p:spPr>
          <a:xfrm>
            <a:off x="2302933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65"/>
          <p:cNvCxnSpPr/>
          <p:nvPr/>
        </p:nvCxnSpPr>
        <p:spPr>
          <a:xfrm>
            <a:off x="1422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65"/>
          <p:cNvSpPr/>
          <p:nvPr/>
        </p:nvSpPr>
        <p:spPr>
          <a:xfrm>
            <a:off x="1625600" y="0"/>
            <a:ext cx="1016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8" name="Google Shape;448;p65"/>
          <p:cNvSpPr/>
          <p:nvPr/>
        </p:nvSpPr>
        <p:spPr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9" name="Google Shape;449;p65"/>
          <p:cNvSpPr/>
          <p:nvPr/>
        </p:nvSpPr>
        <p:spPr>
          <a:xfrm>
            <a:off x="1765300" y="4867275"/>
            <a:ext cx="857251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50" name="Google Shape;450;p65"/>
          <p:cNvSpPr/>
          <p:nvPr/>
        </p:nvSpPr>
        <p:spPr>
          <a:xfrm>
            <a:off x="1454151" y="5500689"/>
            <a:ext cx="184149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51" name="Google Shape;451;p65"/>
          <p:cNvSpPr/>
          <p:nvPr/>
        </p:nvSpPr>
        <p:spPr>
          <a:xfrm>
            <a:off x="2218267" y="5791200"/>
            <a:ext cx="366184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52" name="Google Shape;452;p65"/>
          <p:cNvSpPr/>
          <p:nvPr/>
        </p:nvSpPr>
        <p:spPr>
          <a:xfrm>
            <a:off x="2506134" y="4479926"/>
            <a:ext cx="486833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53" name="Google Shape;453;p65"/>
          <p:cNvCxnSpPr/>
          <p:nvPr/>
        </p:nvCxnSpPr>
        <p:spPr>
          <a:xfrm>
            <a:off x="12130617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65"/>
          <p:cNvSpPr txBox="1"/>
          <p:nvPr>
            <p:ph type="title"/>
          </p:nvPr>
        </p:nvSpPr>
        <p:spPr>
          <a:xfrm>
            <a:off x="3048000" y="2895600"/>
            <a:ext cx="82296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65"/>
          <p:cNvSpPr txBox="1"/>
          <p:nvPr>
            <p:ph idx="1" type="body"/>
          </p:nvPr>
        </p:nvSpPr>
        <p:spPr>
          <a:xfrm>
            <a:off x="3048000" y="50101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65"/>
          <p:cNvSpPr txBox="1"/>
          <p:nvPr>
            <p:ph idx="10" type="dt"/>
          </p:nvPr>
        </p:nvSpPr>
        <p:spPr>
          <a:xfrm rot="5400000">
            <a:off x="10731500" y="1106488"/>
            <a:ext cx="2286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65"/>
          <p:cNvSpPr txBox="1"/>
          <p:nvPr>
            <p:ph idx="11" type="ftr"/>
          </p:nvPr>
        </p:nvSpPr>
        <p:spPr>
          <a:xfrm rot="5400000">
            <a:off x="10045701" y="4114272"/>
            <a:ext cx="3657600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65"/>
          <p:cNvSpPr txBox="1"/>
          <p:nvPr>
            <p:ph idx="12" type="sldNum"/>
          </p:nvPr>
        </p:nvSpPr>
        <p:spPr>
          <a:xfrm>
            <a:off x="1786467" y="4929189"/>
            <a:ext cx="8128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66"/>
          <p:cNvSpPr txBox="1"/>
          <p:nvPr>
            <p:ph idx="1" type="body"/>
          </p:nvPr>
        </p:nvSpPr>
        <p:spPr>
          <a:xfrm>
            <a:off x="609600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66"/>
          <p:cNvSpPr txBox="1"/>
          <p:nvPr>
            <p:ph idx="2" type="body"/>
          </p:nvPr>
        </p:nvSpPr>
        <p:spPr>
          <a:xfrm>
            <a:off x="5693664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66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66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66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/>
          <p:nvPr>
            <p:ph type="title"/>
          </p:nvPr>
        </p:nvSpPr>
        <p:spPr>
          <a:xfrm>
            <a:off x="609600" y="27305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67"/>
          <p:cNvSpPr txBox="1"/>
          <p:nvPr>
            <p:ph idx="1" type="body"/>
          </p:nvPr>
        </p:nvSpPr>
        <p:spPr>
          <a:xfrm>
            <a:off x="609600" y="2362200"/>
            <a:ext cx="4876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67"/>
          <p:cNvSpPr txBox="1"/>
          <p:nvPr>
            <p:ph idx="2" type="body"/>
          </p:nvPr>
        </p:nvSpPr>
        <p:spPr>
          <a:xfrm>
            <a:off x="5829300" y="2362200"/>
            <a:ext cx="4876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67"/>
          <p:cNvSpPr/>
          <p:nvPr>
            <p:ph idx="3" type="body"/>
          </p:nvPr>
        </p:nvSpPr>
        <p:spPr>
          <a:xfrm>
            <a:off x="609600" y="1569720"/>
            <a:ext cx="48768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67"/>
          <p:cNvSpPr/>
          <p:nvPr>
            <p:ph idx="4" type="body"/>
          </p:nvPr>
        </p:nvSpPr>
        <p:spPr>
          <a:xfrm>
            <a:off x="5791200" y="1569720"/>
            <a:ext cx="48768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67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67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67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8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68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68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9" name="Google Shape;479;p68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" name="Google Shape;481;p69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69"/>
          <p:cNvCxnSpPr/>
          <p:nvPr/>
        </p:nvCxnSpPr>
        <p:spPr>
          <a:xfrm>
            <a:off x="83312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69"/>
          <p:cNvCxnSpPr/>
          <p:nvPr/>
        </p:nvCxnSpPr>
        <p:spPr>
          <a:xfrm>
            <a:off x="8257117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69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5" name="Google Shape;485;p69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86" name="Google Shape;486;p69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69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8" name="Google Shape;488;p69"/>
          <p:cNvSpPr txBox="1"/>
          <p:nvPr>
            <p:ph type="title"/>
          </p:nvPr>
        </p:nvSpPr>
        <p:spPr>
          <a:xfrm rot="5400000">
            <a:off x="5547360" y="3124200"/>
            <a:ext cx="630936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69"/>
          <p:cNvSpPr txBox="1"/>
          <p:nvPr>
            <p:ph idx="1" type="body"/>
          </p:nvPr>
        </p:nvSpPr>
        <p:spPr>
          <a:xfrm>
            <a:off x="9083040" y="274320"/>
            <a:ext cx="2036064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69"/>
          <p:cNvSpPr txBox="1"/>
          <p:nvPr>
            <p:ph idx="2" type="body"/>
          </p:nvPr>
        </p:nvSpPr>
        <p:spPr>
          <a:xfrm>
            <a:off x="406400" y="274320"/>
            <a:ext cx="75184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1" name="Google Shape;491;p69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69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3" name="Google Shape;493;p69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5" name="Google Shape;495;p70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7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97" name="Google Shape;497;p70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8" name="Google Shape;498;p7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99" name="Google Shape;499;p70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70"/>
          <p:cNvCxnSpPr/>
          <p:nvPr/>
        </p:nvCxnSpPr>
        <p:spPr>
          <a:xfrm>
            <a:off x="83312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1" name="Google Shape;501;p70"/>
          <p:cNvCxnSpPr/>
          <p:nvPr/>
        </p:nvCxnSpPr>
        <p:spPr>
          <a:xfrm>
            <a:off x="8257117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70"/>
          <p:cNvSpPr txBox="1"/>
          <p:nvPr>
            <p:ph type="title"/>
          </p:nvPr>
        </p:nvSpPr>
        <p:spPr>
          <a:xfrm rot="5400000">
            <a:off x="5518404" y="3124200"/>
            <a:ext cx="630936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70"/>
          <p:cNvSpPr/>
          <p:nvPr>
            <p:ph idx="2" type="pic"/>
          </p:nvPr>
        </p:nvSpPr>
        <p:spPr>
          <a:xfrm>
            <a:off x="0" y="0"/>
            <a:ext cx="822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4" name="Google Shape;504;p70"/>
          <p:cNvSpPr txBox="1"/>
          <p:nvPr>
            <p:ph idx="1" type="body"/>
          </p:nvPr>
        </p:nvSpPr>
        <p:spPr>
          <a:xfrm>
            <a:off x="9021064" y="264795"/>
            <a:ext cx="2032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5" name="Google Shape;505;p70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70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7" name="Google Shape;507;p70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71"/>
          <p:cNvSpPr txBox="1"/>
          <p:nvPr>
            <p:ph idx="1" type="body"/>
          </p:nvPr>
        </p:nvSpPr>
        <p:spPr>
          <a:xfrm rot="5400000">
            <a:off x="3151188" y="-941386"/>
            <a:ext cx="4873625" cy="99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1" name="Google Shape;511;p71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71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71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/>
          <p:nvPr>
            <p:ph type="title"/>
          </p:nvPr>
        </p:nvSpPr>
        <p:spPr>
          <a:xfrm rot="5400000">
            <a:off x="7031038" y="2082803"/>
            <a:ext cx="5851525" cy="22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7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7" name="Google Shape;517;p72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72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72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74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9" name="Google Shape;529;p74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0" name="Google Shape;530;p7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7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7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5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7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6" name="Google Shape;536;p7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7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7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7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2" name="Google Shape;542;p7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7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7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7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8" name="Google Shape;548;p7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7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7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7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4" name="Google Shape;554;p7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5" name="Google Shape;555;p7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6" name="Google Shape;556;p7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7" name="Google Shape;557;p7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7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7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7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7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7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8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8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8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2" name="Google Shape;572;p8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3" name="Google Shape;573;p8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8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8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8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0" name="Google Shape;580;p8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8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8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8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6" name="Google Shape;586;p8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8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8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8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8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8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8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8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8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8" name="Google Shape;608;p8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8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8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8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8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8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8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8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0" name="Google Shape;620;p8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8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9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6" name="Google Shape;626;p9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7" name="Google Shape;627;p9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9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9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3" name="Google Shape;633;p9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34" name="Google Shape;634;p9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5" name="Google Shape;635;p9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36" name="Google Shape;636;p9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9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8" name="Google Shape;638;p9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9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9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9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7" name="Google Shape;647;p9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8" name="Google Shape;648;p9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9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9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9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4" name="Google Shape;654;p9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5" name="Google Shape;655;p9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9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5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9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9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9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6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96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7" name="Google Shape;667;p9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9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9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9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9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9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9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9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9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9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10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0" name="Google Shape;690;p10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10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10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10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0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0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10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2"/>
          <p:cNvSpPr txBox="1"/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102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02" name="Google Shape;702;p10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10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10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3"/>
          <p:cNvSpPr txBox="1"/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103"/>
          <p:cNvSpPr txBox="1"/>
          <p:nvPr>
            <p:ph idx="1" type="body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8" name="Google Shape;708;p103"/>
          <p:cNvSpPr txBox="1"/>
          <p:nvPr>
            <p:ph idx="2" type="body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9" name="Google Shape;709;p103"/>
          <p:cNvSpPr txBox="1"/>
          <p:nvPr>
            <p:ph idx="3" type="body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0" name="Google Shape;710;p103"/>
          <p:cNvSpPr txBox="1"/>
          <p:nvPr>
            <p:ph idx="4" type="body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1" name="Google Shape;711;p10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10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10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10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10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8" name="Google Shape;718;p10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5"/>
          <p:cNvSpPr txBox="1"/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105"/>
          <p:cNvSpPr txBox="1"/>
          <p:nvPr>
            <p:ph idx="1" type="body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2" name="Google Shape;722;p105"/>
          <p:cNvSpPr txBox="1"/>
          <p:nvPr>
            <p:ph idx="2" type="body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3" name="Google Shape;723;p10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0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10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6"/>
          <p:cNvSpPr txBox="1"/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106"/>
          <p:cNvSpPr/>
          <p:nvPr>
            <p:ph idx="2" type="pic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p106"/>
          <p:cNvSpPr txBox="1"/>
          <p:nvPr>
            <p:ph idx="1" type="body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0" name="Google Shape;730;p10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10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10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107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0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10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10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8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108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0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10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10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9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2" Type="http://schemas.openxmlformats.org/officeDocument/2006/relationships/theme" Target="../theme/theme12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7" name="Google Shape;747;p10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10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1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10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2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2" name="Google Shape;822;p121"/>
          <p:cNvSpPr txBox="1"/>
          <p:nvPr>
            <p:ph idx="12"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23" name="Google Shape;823;p121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824" name="Google Shape;824;p121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5" name="Google Shape;825;p121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" name="Google Shape;826;p121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21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21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21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2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1" name="Google Shape;831;p121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21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p121"/>
          <p:cNvSpPr txBox="1"/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4" name="Google Shape;834;p121"/>
          <p:cNvSpPr txBox="1"/>
          <p:nvPr>
            <p:ph idx="1" type="body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p12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-12700" y="-7938"/>
            <a:ext cx="1221740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5842000" y="-7938"/>
            <a:ext cx="63500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1" type="ftr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7" name="Google Shape;167;p25"/>
          <p:cNvGrpSpPr/>
          <p:nvPr/>
        </p:nvGrpSpPr>
        <p:grpSpPr>
          <a:xfrm>
            <a:off x="-39102" y="-14808"/>
            <a:ext cx="12264293" cy="1083716"/>
            <a:chOff x="-29322" y="-1971"/>
            <a:chExt cx="9198255" cy="1086266"/>
          </a:xfrm>
        </p:grpSpPr>
        <p:sp>
          <p:nvSpPr>
            <p:cNvPr id="168" name="Google Shape;168;p2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0" name="Google Shape;320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4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4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4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1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61"/>
          <p:cNvSpPr txBox="1"/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96" name="Google Shape;396;p61"/>
          <p:cNvSpPr txBox="1"/>
          <p:nvPr>
            <p:ph idx="1" type="body"/>
          </p:nvPr>
        </p:nvSpPr>
        <p:spPr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97" name="Google Shape;397;p61"/>
          <p:cNvSpPr txBox="1"/>
          <p:nvPr>
            <p:ph idx="10" type="dt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98" name="Google Shape;398;p61"/>
          <p:cNvSpPr txBox="1"/>
          <p:nvPr>
            <p:ph idx="11" type="ftr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399" name="Google Shape;399;p61"/>
          <p:cNvCxnSpPr/>
          <p:nvPr/>
        </p:nvCxnSpPr>
        <p:spPr>
          <a:xfrm>
            <a:off x="1016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p61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61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02" name="Google Shape;402;p61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6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4" name="Google Shape;404;p61"/>
          <p:cNvSpPr txBox="1"/>
          <p:nvPr>
            <p:ph idx="12" type="sldNum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2" name="Google Shape;522;p7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7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7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7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7" name="Google Shape;597;p8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9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9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9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p9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5.jpg"/><Relationship Id="rId5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ing.com/images/search?view=detailV2&amp;ccid=K%2bVKAU%2bC&amp;id=6CBD9DA3E60198A74F3015A5AE02BB7F8C1F46BC&amp;thid=OIP.K-VKAU-C006OXzotGHZPSAHaHa&amp;mediaurl=http://worldartsme.com/images/cheesy-smiley-face-clipart-1.jpg&amp;exph=400&amp;expw=400&amp;q=Cheesy+Smiley+Face+Clip+Art&amp;simid=608044724485555987&amp;selectedIndex=0" TargetMode="External"/><Relationship Id="rId4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33"/>
          <p:cNvSpPr txBox="1"/>
          <p:nvPr/>
        </p:nvSpPr>
        <p:spPr>
          <a:xfrm>
            <a:off x="5998645" y="2066112"/>
            <a:ext cx="5249918" cy="25853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name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existence of God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D003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Howie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133"/>
          <p:cNvSpPr txBox="1"/>
          <p:nvPr/>
        </p:nvSpPr>
        <p:spPr>
          <a:xfrm>
            <a:off x="325464" y="1749973"/>
            <a:ext cx="4230769" cy="861774"/>
          </a:xfrm>
          <a:prstGeom prst="rect">
            <a:avLst/>
          </a:prstGeom>
          <a:solidFill>
            <a:srgbClr val="DB3D2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unit, a new jotter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5" name="Google Shape;925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685" y="2917885"/>
            <a:ext cx="26003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42"/>
          <p:cNvSpPr txBox="1"/>
          <p:nvPr/>
        </p:nvSpPr>
        <p:spPr>
          <a:xfrm>
            <a:off x="1061883" y="457200"/>
            <a:ext cx="5324169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as we start this unit lets think about our own beliefs, and then at the end of the unit we can see if our views have changed.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there is a line going down the classroom. Place yourself on the line depending on whether you believe in God or not.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closer to the window that you are the more convinced you are that he exists.</a:t>
            </a:r>
            <a:endParaRPr/>
          </a:p>
        </p:txBody>
      </p:sp>
      <p:cxnSp>
        <p:nvCxnSpPr>
          <p:cNvPr id="989" name="Google Shape;989;p142"/>
          <p:cNvCxnSpPr/>
          <p:nvPr/>
        </p:nvCxnSpPr>
        <p:spPr>
          <a:xfrm flipH="1">
            <a:off x="8273845" y="457200"/>
            <a:ext cx="1" cy="567847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142"/>
          <p:cNvSpPr txBox="1"/>
          <p:nvPr/>
        </p:nvSpPr>
        <p:spPr>
          <a:xfrm>
            <a:off x="8657302" y="249751"/>
            <a:ext cx="1917291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sure God exists</a:t>
            </a:r>
            <a:endParaRPr/>
          </a:p>
        </p:txBody>
      </p:sp>
      <p:sp>
        <p:nvSpPr>
          <p:cNvPr id="991" name="Google Shape;991;p142"/>
          <p:cNvSpPr txBox="1"/>
          <p:nvPr/>
        </p:nvSpPr>
        <p:spPr>
          <a:xfrm>
            <a:off x="8657302" y="5657069"/>
            <a:ext cx="202053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sure God does not exist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43"/>
          <p:cNvSpPr txBox="1"/>
          <p:nvPr/>
        </p:nvSpPr>
        <p:spPr>
          <a:xfrm>
            <a:off x="634181" y="752168"/>
            <a:ext cx="1126776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10.11.22             My Opinions on the existence of God.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Explain where you stood on the line.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Tell me what you believe about God.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Explain your reasons for that belief (or lack of belief).</a:t>
            </a:r>
            <a:endParaRPr/>
          </a:p>
        </p:txBody>
      </p:sp>
      <p:pic>
        <p:nvPicPr>
          <p:cNvPr id="997" name="Google Shape;997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1912" y="4219882"/>
            <a:ext cx="2930319" cy="228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44"/>
          <p:cNvSpPr/>
          <p:nvPr/>
        </p:nvSpPr>
        <p:spPr>
          <a:xfrm>
            <a:off x="246174" y="1210751"/>
            <a:ext cx="68852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Understanding what you’re looking for….</a:t>
            </a:r>
            <a:endParaRPr b="1" sz="2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144"/>
          <p:cNvSpPr/>
          <p:nvPr/>
        </p:nvSpPr>
        <p:spPr>
          <a:xfrm>
            <a:off x="246173" y="1816927"/>
            <a:ext cx="116883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you begin trying to prove that </a:t>
            </a:r>
            <a:r>
              <a:rPr i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anything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exists the first key thing you must do is establish exactly what it is you’re looking for.</a:t>
            </a:r>
            <a:endParaRPr/>
          </a:p>
        </p:txBody>
      </p:sp>
      <p:pic>
        <p:nvPicPr>
          <p:cNvPr id="1004" name="Google Shape;1004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8459" y="4800612"/>
            <a:ext cx="3281083" cy="161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44"/>
          <p:cNvSpPr/>
          <p:nvPr/>
        </p:nvSpPr>
        <p:spPr>
          <a:xfrm>
            <a:off x="807835" y="3234180"/>
            <a:ext cx="5098279" cy="304698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modern day philosopher </a:t>
            </a:r>
            <a:r>
              <a:rPr b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Peter Vardy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makes this point by explaining that if you were asked to go on an expedition to find an </a:t>
            </a:r>
            <a:r>
              <a:rPr i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aardvark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should first make sure that you know what an aardvark is. If you don’t then no matter how hard you try you’re simply </a:t>
            </a:r>
            <a:r>
              <a:rPr b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going to find one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/>
          </a:p>
        </p:txBody>
      </p:sp>
      <p:sp>
        <p:nvSpPr>
          <p:cNvPr id="1006" name="Google Shape;1006;p144"/>
          <p:cNvSpPr/>
          <p:nvPr/>
        </p:nvSpPr>
        <p:spPr>
          <a:xfrm rot="-2055319">
            <a:off x="8938537" y="3138700"/>
            <a:ext cx="2704468" cy="1869141"/>
          </a:xfrm>
          <a:prstGeom prst="leftArrow">
            <a:avLst>
              <a:gd fmla="val 82988" name="adj1"/>
              <a:gd fmla="val 31085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 in case you don’t know this is an </a:t>
            </a:r>
            <a:r>
              <a:rPr i="1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aardvark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144"/>
          <p:cNvSpPr txBox="1"/>
          <p:nvPr/>
        </p:nvSpPr>
        <p:spPr>
          <a:xfrm>
            <a:off x="807835" y="157489"/>
            <a:ext cx="1064172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trying to answer if a God exists there are a few things we need to think about.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45"/>
          <p:cNvSpPr/>
          <p:nvPr/>
        </p:nvSpPr>
        <p:spPr>
          <a:xfrm>
            <a:off x="426837" y="389819"/>
            <a:ext cx="11338326" cy="5155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5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God is </a:t>
            </a:r>
            <a:endParaRPr/>
          </a:p>
          <a:p>
            <a:pPr indent="0" lvl="0" marL="0" marR="0" rtl="0" algn="ctr">
              <a:lnSpc>
                <a:spcPct val="5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According to theologians God is a being who is :</a:t>
            </a:r>
            <a:endParaRPr/>
          </a:p>
          <a:p>
            <a:pPr indent="-179705" lvl="0" marL="17970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	Radically different from anything that exists in the physical universe (spiritual not physical).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705" lvl="0" marL="17970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	Omniscient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(all knowing)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705" lvl="0" marL="17970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	Omnipresent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(present everywhere)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705" lvl="0" marL="17970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	Omnipotent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(all powerful)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705" lvl="0" marL="17970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	Eternal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(was not created but has always and will always exist)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705" lvl="0" marL="17970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	Benevolent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(good/loving)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145"/>
          <p:cNvSpPr/>
          <p:nvPr/>
        </p:nvSpPr>
        <p:spPr>
          <a:xfrm>
            <a:off x="7993627" y="1521774"/>
            <a:ext cx="2920180" cy="1946788"/>
          </a:xfrm>
          <a:prstGeom prst="irregularSeal2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Sound familiar ?!</a:t>
            </a:r>
            <a:endParaRPr/>
          </a:p>
        </p:txBody>
      </p:sp>
      <p:sp>
        <p:nvSpPr>
          <p:cNvPr id="1014" name="Google Shape;1014;p145"/>
          <p:cNvSpPr txBox="1"/>
          <p:nvPr/>
        </p:nvSpPr>
        <p:spPr>
          <a:xfrm>
            <a:off x="6096000" y="5088194"/>
            <a:ext cx="5334000" cy="1569660"/>
          </a:xfrm>
          <a:prstGeom prst="rect">
            <a:avLst/>
          </a:prstGeom>
          <a:solidFill>
            <a:srgbClr val="BBD6EE"/>
          </a:solidFill>
          <a:ln cap="flat" cmpd="sng" w="28575">
            <a:solidFill>
              <a:srgbClr val="B3C6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“God” we are going to be studying is the theist God which is followed by Jews, Christians and Muslims.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God has many similar characteristics.</a:t>
            </a:r>
            <a:endParaRPr/>
          </a:p>
        </p:txBody>
      </p:sp>
      <p:sp>
        <p:nvSpPr>
          <p:cNvPr id="1015" name="Google Shape;1015;p145"/>
          <p:cNvSpPr/>
          <p:nvPr/>
        </p:nvSpPr>
        <p:spPr>
          <a:xfrm>
            <a:off x="762000" y="5545076"/>
            <a:ext cx="4244353" cy="1326882"/>
          </a:xfrm>
          <a:prstGeom prst="ellipse">
            <a:avLst/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look at the 99 names of Allah. What similarities/ differences do you notice?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ost-gazette.com/pg/images/200708/20070828BizReligion_dm_500.jpg" id="1020" name="Google Shape;1020;p146"/>
          <p:cNvPicPr preferRelativeResize="0"/>
          <p:nvPr/>
        </p:nvPicPr>
        <p:blipFill rotWithShape="1">
          <a:blip r:embed="rId3">
            <a:alphaModFix/>
          </a:blip>
          <a:srcRect b="4905" l="0" r="0" t="4906"/>
          <a:stretch/>
        </p:blipFill>
        <p:spPr>
          <a:xfrm>
            <a:off x="775263" y="260351"/>
            <a:ext cx="2679161" cy="2246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46"/>
          <p:cNvSpPr/>
          <p:nvPr/>
        </p:nvSpPr>
        <p:spPr>
          <a:xfrm>
            <a:off x="3834376" y="260351"/>
            <a:ext cx="814131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THEISTS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believe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God exists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are all convinced that there are good reasons to believe that God exists even if it cant be proven.</a:t>
            </a:r>
            <a:endParaRPr/>
          </a:p>
        </p:txBody>
      </p:sp>
      <p:pic>
        <p:nvPicPr>
          <p:cNvPr descr="http://truthisfree.baywords.com/files/2010/01/adultswithimaginaryfriends.jpg" id="1022" name="Google Shape;1022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8569" y="2507120"/>
            <a:ext cx="3132137" cy="227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46"/>
          <p:cNvSpPr/>
          <p:nvPr/>
        </p:nvSpPr>
        <p:spPr>
          <a:xfrm>
            <a:off x="1415845" y="2801612"/>
            <a:ext cx="730524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THEISTS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believe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God exists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Buddhists believe there is no such being as God and that there is no good evidence</a:t>
            </a:r>
            <a:endParaRPr/>
          </a:p>
        </p:txBody>
      </p:sp>
      <p:pic>
        <p:nvPicPr>
          <p:cNvPr descr="http://www.metropark.com/main/images/corporate/green-question-mark.jpg" id="1024" name="Google Shape;1024;p146"/>
          <p:cNvPicPr preferRelativeResize="0"/>
          <p:nvPr/>
        </p:nvPicPr>
        <p:blipFill rotWithShape="1">
          <a:blip r:embed="rId5">
            <a:alphaModFix/>
          </a:blip>
          <a:srcRect b="0" l="5150" r="5150" t="0"/>
          <a:stretch/>
        </p:blipFill>
        <p:spPr>
          <a:xfrm>
            <a:off x="96744" y="4955458"/>
            <a:ext cx="2018099" cy="164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46"/>
          <p:cNvSpPr/>
          <p:nvPr/>
        </p:nvSpPr>
        <p:spPr>
          <a:xfrm>
            <a:off x="2271252" y="5102250"/>
            <a:ext cx="970443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AGNOSTICS </a:t>
            </a:r>
            <a:r>
              <a:rPr lang="en-GB" sz="2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aren’t sure 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God exists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 ideas whether it is true or false. Most have an open mind.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igitalkomix.com/pikaboo/OneGod.gif" id="1030" name="Google Shape;1030;p147"/>
          <p:cNvPicPr preferRelativeResize="0"/>
          <p:nvPr/>
        </p:nvPicPr>
        <p:blipFill rotWithShape="1">
          <a:blip r:embed="rId3">
            <a:alphaModFix/>
          </a:blip>
          <a:srcRect b="0" l="5000" r="5000" t="0"/>
          <a:stretch/>
        </p:blipFill>
        <p:spPr>
          <a:xfrm>
            <a:off x="757084" y="265471"/>
            <a:ext cx="3244645" cy="243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147"/>
          <p:cNvSpPr/>
          <p:nvPr/>
        </p:nvSpPr>
        <p:spPr>
          <a:xfrm>
            <a:off x="4495802" y="501446"/>
            <a:ext cx="7388942" cy="2385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MONO</a:t>
            </a:r>
            <a:r>
              <a:rPr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THEISTS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believe in </a:t>
            </a: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Christianity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Judaism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Islam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Sikhism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47"/>
          <p:cNvSpPr/>
          <p:nvPr/>
        </p:nvSpPr>
        <p:spPr>
          <a:xfrm>
            <a:off x="1571933" y="3397959"/>
            <a:ext cx="432117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POLY</a:t>
            </a:r>
            <a:r>
              <a:rPr lang="en-GB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THEISTS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believe in </a:t>
            </a: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Gods, or many forms of the same God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Ancient Egyptian.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Voodoo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Shinto</a:t>
            </a:r>
            <a:endParaRPr/>
          </a:p>
        </p:txBody>
      </p:sp>
      <p:pic>
        <p:nvPicPr>
          <p:cNvPr id="1033" name="Google Shape;1033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0703" y="3267689"/>
            <a:ext cx="4159364" cy="336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inning_the_world_hg_clr.gif" id="1038" name="Google Shape;1038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4884" y="253630"/>
            <a:ext cx="2818863" cy="2923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48"/>
          <p:cNvSpPr txBox="1"/>
          <p:nvPr>
            <p:ph idx="1" type="body"/>
          </p:nvPr>
        </p:nvSpPr>
        <p:spPr>
          <a:xfrm>
            <a:off x="346213" y="871537"/>
            <a:ext cx="3810000" cy="511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Theism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GB" sz="3200">
                <a:solidFill>
                  <a:schemeClr val="accent2"/>
                </a:solidFill>
              </a:rPr>
              <a:t>Monotheism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accent2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Char char="•"/>
            </a:pPr>
            <a:r>
              <a:rPr lang="en-GB" sz="3200">
                <a:solidFill>
                  <a:srgbClr val="660066"/>
                </a:solidFill>
              </a:rPr>
              <a:t>Polytheism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660066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8000"/>
              </a:buClr>
              <a:buSzPts val="3200"/>
              <a:buChar char="•"/>
            </a:pPr>
            <a:r>
              <a:rPr lang="en-GB" sz="3200">
                <a:solidFill>
                  <a:srgbClr val="008000"/>
                </a:solidFill>
              </a:rPr>
              <a:t>Atheism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008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Agnostic</a:t>
            </a:r>
            <a:endParaRPr/>
          </a:p>
        </p:txBody>
      </p:sp>
      <p:sp>
        <p:nvSpPr>
          <p:cNvPr id="1040" name="Google Shape;1040;p148"/>
          <p:cNvSpPr txBox="1"/>
          <p:nvPr>
            <p:ph idx="2" type="body"/>
          </p:nvPr>
        </p:nvSpPr>
        <p:spPr>
          <a:xfrm>
            <a:off x="5320417" y="835026"/>
            <a:ext cx="5417003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Belief in </a:t>
            </a:r>
            <a:r>
              <a:rPr b="1" lang="en-GB"/>
              <a:t>God</a:t>
            </a:r>
            <a:r>
              <a:rPr lang="en-GB"/>
              <a:t>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GB">
                <a:solidFill>
                  <a:schemeClr val="accent2"/>
                </a:solidFill>
              </a:rPr>
              <a:t>Belief in </a:t>
            </a:r>
            <a:r>
              <a:rPr b="1" lang="en-GB">
                <a:solidFill>
                  <a:schemeClr val="accent2"/>
                </a:solidFill>
              </a:rPr>
              <a:t>only one</a:t>
            </a:r>
            <a:r>
              <a:rPr lang="en-GB">
                <a:solidFill>
                  <a:schemeClr val="accent2"/>
                </a:solidFill>
              </a:rPr>
              <a:t> God.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en-GB">
                <a:solidFill>
                  <a:srgbClr val="660066"/>
                </a:solidFill>
              </a:rPr>
              <a:t>Belief in </a:t>
            </a:r>
            <a:r>
              <a:rPr b="1" lang="en-GB">
                <a:solidFill>
                  <a:srgbClr val="660066"/>
                </a:solidFill>
              </a:rPr>
              <a:t>more than one</a:t>
            </a:r>
            <a:r>
              <a:rPr lang="en-GB">
                <a:solidFill>
                  <a:srgbClr val="660066"/>
                </a:solidFill>
              </a:rPr>
              <a:t> God.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0066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8000"/>
              </a:buClr>
              <a:buSzPts val="2800"/>
              <a:buChar char="•"/>
            </a:pPr>
            <a:r>
              <a:rPr lang="en-GB">
                <a:solidFill>
                  <a:srgbClr val="008000"/>
                </a:solidFill>
              </a:rPr>
              <a:t>Belief that there is </a:t>
            </a:r>
            <a:r>
              <a:rPr b="1" lang="en-GB">
                <a:solidFill>
                  <a:srgbClr val="008000"/>
                </a:solidFill>
              </a:rPr>
              <a:t>no</a:t>
            </a:r>
            <a:r>
              <a:rPr lang="en-GB">
                <a:solidFill>
                  <a:srgbClr val="008000"/>
                </a:solidFill>
              </a:rPr>
              <a:t> God.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8000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Belief that God’s existence </a:t>
            </a:r>
            <a:r>
              <a:rPr b="1" lang="en-GB"/>
              <a:t>can never be proved</a:t>
            </a:r>
            <a:r>
              <a:rPr lang="en-GB"/>
              <a:t> or disproved.</a:t>
            </a:r>
            <a:r>
              <a:rPr lang="en-GB" sz="2400"/>
              <a:t>  </a:t>
            </a:r>
            <a:endParaRPr/>
          </a:p>
        </p:txBody>
      </p:sp>
      <p:cxnSp>
        <p:nvCxnSpPr>
          <p:cNvPr id="1041" name="Google Shape;1041;p148"/>
          <p:cNvCxnSpPr/>
          <p:nvPr/>
        </p:nvCxnSpPr>
        <p:spPr>
          <a:xfrm flipH="1" rot="10800000">
            <a:off x="3156269" y="2052017"/>
            <a:ext cx="178310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2" name="Google Shape;1042;p148"/>
          <p:cNvCxnSpPr/>
          <p:nvPr/>
        </p:nvCxnSpPr>
        <p:spPr>
          <a:xfrm flipH="1" rot="10800000">
            <a:off x="2974018" y="3212548"/>
            <a:ext cx="178310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3" name="Google Shape;1043;p148"/>
          <p:cNvCxnSpPr/>
          <p:nvPr/>
        </p:nvCxnSpPr>
        <p:spPr>
          <a:xfrm flipH="1" rot="10800000">
            <a:off x="2970041" y="4291220"/>
            <a:ext cx="178310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4" name="Google Shape;1044;p148"/>
          <p:cNvCxnSpPr/>
          <p:nvPr/>
        </p:nvCxnSpPr>
        <p:spPr>
          <a:xfrm flipH="1" rot="10800000">
            <a:off x="2954856" y="5555145"/>
            <a:ext cx="178310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5" name="Google Shape;1045;p148"/>
          <p:cNvCxnSpPr/>
          <p:nvPr/>
        </p:nvCxnSpPr>
        <p:spPr>
          <a:xfrm flipH="1" rot="10800000">
            <a:off x="3231806" y="1150455"/>
            <a:ext cx="178310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050" name="Google Shape;1050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6608" y="539881"/>
            <a:ext cx="4125173" cy="5869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1" name="Google Shape;1051;p149"/>
          <p:cNvSpPr txBox="1"/>
          <p:nvPr/>
        </p:nvSpPr>
        <p:spPr>
          <a:xfrm>
            <a:off x="0" y="-157071"/>
            <a:ext cx="750702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Lets check we are clear on the difference between an atheist and a theist and later we will link it to this way of gaining knowledge.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the worksheet as instructed and then think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they based on?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66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any of them weaker than others? Why?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50"/>
          <p:cNvSpPr txBox="1"/>
          <p:nvPr>
            <p:ph idx="2" type="body"/>
          </p:nvPr>
        </p:nvSpPr>
        <p:spPr>
          <a:xfrm>
            <a:off x="5592417" y="2212767"/>
            <a:ext cx="616226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In order to discover if God exists we need to ask ourselves how do we know if anything exists?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Is existence merely based on what we see or is there more to it than that?</a:t>
            </a:r>
            <a:endParaRPr/>
          </a:p>
        </p:txBody>
      </p:sp>
      <p:pic>
        <p:nvPicPr>
          <p:cNvPr descr="god+info+cartoon+Piraro+BizarroComicBlogspot" id="1057" name="Google Shape;1057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827" y="952915"/>
            <a:ext cx="4401033" cy="5041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150"/>
          <p:cNvSpPr/>
          <p:nvPr/>
        </p:nvSpPr>
        <p:spPr>
          <a:xfrm>
            <a:off x="7354956" y="119270"/>
            <a:ext cx="3710609" cy="1709530"/>
          </a:xfrm>
          <a:prstGeom prst="cloudCallout">
            <a:avLst>
              <a:gd fmla="val -82204" name="adj1"/>
              <a:gd fmla="val 45591" name="adj2"/>
            </a:avLst>
          </a:prstGeom>
          <a:solidFill>
            <a:srgbClr val="FFC000"/>
          </a:solidFill>
          <a:ln cap="flat" cmpd="sng" w="12700">
            <a:solidFill>
              <a:srgbClr val="9FACA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00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53500D"/>
                </a:solidFill>
                <a:latin typeface="Calibri"/>
                <a:ea typeface="Calibri"/>
                <a:cs typeface="Calibri"/>
                <a:sym typeface="Calibri"/>
              </a:rPr>
              <a:t>The point of the cartoon is?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Google Shape;1063;p151"/>
          <p:cNvPicPr preferRelativeResize="0"/>
          <p:nvPr/>
        </p:nvPicPr>
        <p:blipFill rotWithShape="1">
          <a:blip r:embed="rId3">
            <a:alphaModFix/>
          </a:blip>
          <a:srcRect b="1895" l="0" r="-2" t="6514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51"/>
          <p:cNvPicPr preferRelativeResize="0"/>
          <p:nvPr/>
        </p:nvPicPr>
        <p:blipFill rotWithShape="1">
          <a:blip r:embed="rId4">
            <a:alphaModFix/>
          </a:blip>
          <a:srcRect b="8109" l="0" r="1" t="19749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34"/>
          <p:cNvSpPr txBox="1"/>
          <p:nvPr/>
        </p:nvSpPr>
        <p:spPr>
          <a:xfrm>
            <a:off x="412955" y="795130"/>
            <a:ext cx="11621729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Intentions: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are starting by learning a bit about philosophy then in order to consider if God exists we will start by thinking about our own viewpoints and then explore the nature of God.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Success criteria: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 you will: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Understand what philosophy is!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Explain your own viewpoint on whether or not you believe in God.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Understand the character of the God we are investigating.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Image result for Cheesy Smiley Face Clip Art" id="931" name="Google Shape;931;p1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4843" y="4236745"/>
            <a:ext cx="2857951" cy="262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5" y="2275751"/>
            <a:ext cx="4742993" cy="2300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152"/>
          <p:cNvCxnSpPr/>
          <p:nvPr/>
        </p:nvCxnSpPr>
        <p:spPr>
          <a:xfrm>
            <a:off x="6096000" y="1573887"/>
            <a:ext cx="0" cy="3710227"/>
          </a:xfrm>
          <a:prstGeom prst="straightConnector1">
            <a:avLst/>
          </a:prstGeom>
          <a:noFill/>
          <a:ln cap="flat" cmpd="sng" w="19050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3240" y="1194959"/>
            <a:ext cx="4728015" cy="446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53"/>
          <p:cNvSpPr txBox="1"/>
          <p:nvPr/>
        </p:nvSpPr>
        <p:spPr>
          <a:xfrm>
            <a:off x="636104" y="583096"/>
            <a:ext cx="1078727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eyes are not trustworthy!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can deceive us, so if we can’t rely on our senses, what else can we do to prove something exists.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love for example. How can we prove love exists?</a:t>
            </a:r>
            <a:endParaRPr/>
          </a:p>
        </p:txBody>
      </p:sp>
      <p:pic>
        <p:nvPicPr>
          <p:cNvPr id="1077" name="Google Shape;107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3922" y="3361386"/>
            <a:ext cx="3703061" cy="296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54"/>
          <p:cNvSpPr/>
          <p:nvPr/>
        </p:nvSpPr>
        <p:spPr>
          <a:xfrm>
            <a:off x="615137" y="250202"/>
            <a:ext cx="11232306" cy="3806554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There are 3 main ways that we can prove things exist.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Personal Experience – ‘I’ve seen it, so I know it exists.’</a:t>
            </a:r>
            <a:endParaRPr/>
          </a:p>
          <a:p>
            <a:pPr indent="-1651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Reliable Evidence – ‘I haven’t seen it, but other people have convinced me so I accept that it does exist.’</a:t>
            </a:r>
            <a:endParaRPr/>
          </a:p>
          <a:p>
            <a:pPr indent="-1651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Logical Reasoning – ‘I haven’t seen it, but there must be a </a:t>
            </a:r>
            <a:r>
              <a:rPr b="0" i="0" lang="en-GB" sz="2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logical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reason to believe in it’s existence.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/>
          </a:p>
        </p:txBody>
      </p:sp>
      <p:sp>
        <p:nvSpPr>
          <p:cNvPr id="1083" name="Google Shape;1083;p154"/>
          <p:cNvSpPr/>
          <p:nvPr/>
        </p:nvSpPr>
        <p:spPr>
          <a:xfrm>
            <a:off x="7354957" y="4174435"/>
            <a:ext cx="4664765" cy="2433363"/>
          </a:xfrm>
          <a:prstGeom prst="cloudCallout">
            <a:avLst>
              <a:gd fmla="val -83553" name="adj1"/>
              <a:gd fmla="val 43097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Does one have more value than the others. Why? Which would you trust the most?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088" name="Google Shape;1088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6608" y="539881"/>
            <a:ext cx="4125173" cy="5869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9" name="Google Shape;1089;p155"/>
          <p:cNvSpPr txBox="1"/>
          <p:nvPr/>
        </p:nvSpPr>
        <p:spPr>
          <a:xfrm>
            <a:off x="899519" y="1227878"/>
            <a:ext cx="413743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they based 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4969F"/>
                </a:solidFill>
                <a:latin typeface="Calibri"/>
                <a:ea typeface="Calibri"/>
                <a:cs typeface="Calibri"/>
                <a:sym typeface="Calibri"/>
              </a:rPr>
              <a:t>Personal experience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Reliable evidence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00CC"/>
                </a:solidFill>
                <a:latin typeface="Calibri"/>
                <a:ea typeface="Calibri"/>
                <a:cs typeface="Calibri"/>
                <a:sym typeface="Calibri"/>
              </a:rPr>
              <a:t>Logical reason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56"/>
          <p:cNvSpPr txBox="1"/>
          <p:nvPr>
            <p:ph type="title"/>
          </p:nvPr>
        </p:nvSpPr>
        <p:spPr>
          <a:xfrm>
            <a:off x="471055" y="311727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Proving that anything exists can be linked to proving that God exists.</a:t>
            </a:r>
            <a:endParaRPr/>
          </a:p>
        </p:txBody>
      </p:sp>
      <p:sp>
        <p:nvSpPr>
          <p:cNvPr id="1095" name="Google Shape;1095;p156"/>
          <p:cNvSpPr txBox="1"/>
          <p:nvPr>
            <p:ph idx="1" type="body"/>
          </p:nvPr>
        </p:nvSpPr>
        <p:spPr>
          <a:xfrm>
            <a:off x="297628" y="1683327"/>
            <a:ext cx="725424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800"/>
              <a:buNone/>
            </a:pPr>
            <a:r>
              <a:rPr lang="en-GB" sz="28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Some people are certain that they have been in direct contact with God.</a:t>
            </a:r>
            <a:r>
              <a:rPr lang="en-GB" sz="2800">
                <a:solidFill>
                  <a:srgbClr val="44969F"/>
                </a:solidFill>
                <a:latin typeface="Calibri"/>
                <a:ea typeface="Calibri"/>
                <a:cs typeface="Calibri"/>
                <a:sym typeface="Calibri"/>
              </a:rPr>
              <a:t> Personal experience.</a:t>
            </a:r>
            <a:r>
              <a:rPr lang="en-GB" sz="28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GB" sz="28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Some people accept the accounts of other people who believe that they have been in direct contact with God (and use it as evidence that God exists).</a:t>
            </a:r>
            <a:r>
              <a:rPr lang="en-GB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Reliable evidence.</a:t>
            </a:r>
            <a:endParaRPr sz="280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GB" sz="280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Some people believe that God is the only logical explanation for the origin of the universe and everything in it. </a:t>
            </a:r>
            <a:r>
              <a:rPr lang="en-GB" sz="2800">
                <a:solidFill>
                  <a:srgbClr val="6600CC"/>
                </a:solidFill>
                <a:latin typeface="Calibri"/>
                <a:ea typeface="Calibri"/>
                <a:cs typeface="Calibri"/>
                <a:sym typeface="Calibri"/>
              </a:rPr>
              <a:t>Logical reason</a:t>
            </a:r>
            <a:endParaRPr/>
          </a:p>
        </p:txBody>
      </p:sp>
      <p:pic>
        <p:nvPicPr>
          <p:cNvPr id="1096" name="Google Shape;1096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127" y="2162175"/>
            <a:ext cx="38100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35"/>
          <p:cNvSpPr/>
          <p:nvPr/>
        </p:nvSpPr>
        <p:spPr>
          <a:xfrm>
            <a:off x="1524000" y="4"/>
            <a:ext cx="9144000" cy="7123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Philosophy?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35"/>
          <p:cNvSpPr txBox="1"/>
          <p:nvPr/>
        </p:nvSpPr>
        <p:spPr>
          <a:xfrm>
            <a:off x="247974" y="1069285"/>
            <a:ext cx="11422250" cy="4358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</a:t>
            </a:r>
            <a:r>
              <a:rPr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+  </a:t>
            </a:r>
            <a:r>
              <a:rPr b="1" i="1"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Sophia</a:t>
            </a:r>
            <a:r>
              <a:rPr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Love of Wisdom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(Love) (Wisdom)</a:t>
            </a:r>
            <a:endParaRPr/>
          </a:p>
          <a:p>
            <a:pPr indent="0" lvl="0" marL="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9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also about…</a:t>
            </a:r>
            <a:endParaRPr/>
          </a:p>
          <a:p>
            <a:pPr indent="0" lvl="0" marL="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9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7325" lvl="0" marL="3429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9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7325" lvl="0" marL="34290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9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9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9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9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is..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GB" sz="1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gym where we can flex the muscles of the mind</a:t>
            </a:r>
            <a:endParaRPr/>
          </a:p>
          <a:p>
            <a:pPr indent="-2921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9" name="Google Shape;939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7116" y="4589476"/>
            <a:ext cx="1662989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35"/>
          <p:cNvSpPr txBox="1"/>
          <p:nvPr/>
        </p:nvSpPr>
        <p:spPr>
          <a:xfrm>
            <a:off x="-260759" y="2052836"/>
            <a:ext cx="8498960" cy="2741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r>
              <a:rPr b="0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is the best way to live your life.</a:t>
            </a:r>
            <a:endParaRPr/>
          </a:p>
          <a:p>
            <a:pPr indent="-228600" lvl="2" marL="11430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1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Deciding</a:t>
            </a:r>
            <a:r>
              <a:rPr b="0" i="1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what is right and wrong, good and bad.</a:t>
            </a:r>
            <a:endParaRPr/>
          </a:p>
          <a:p>
            <a:pPr indent="-228600" lvl="2" marL="1143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Doubting</a:t>
            </a:r>
            <a:r>
              <a:rPr b="0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we think we know for sure.</a:t>
            </a:r>
            <a:endParaRPr/>
          </a:p>
          <a:p>
            <a:pPr indent="-228600" lvl="2" marL="1143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Arguing</a:t>
            </a:r>
            <a:r>
              <a:rPr b="0" i="1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different ways.</a:t>
            </a:r>
            <a:endParaRPr/>
          </a:p>
          <a:p>
            <a: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1" name="Google Shape;941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6934" y="648143"/>
            <a:ext cx="3109229" cy="310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36"/>
          <p:cNvSpPr/>
          <p:nvPr/>
        </p:nvSpPr>
        <p:spPr>
          <a:xfrm>
            <a:off x="1570495" y="914404"/>
            <a:ext cx="9123336" cy="712397"/>
          </a:xfrm>
          <a:prstGeom prst="rect">
            <a:avLst/>
          </a:prstGeom>
          <a:solidFill>
            <a:srgbClr val="ADEF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paint over a window, is it still a window?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8" name="Google Shape;948;p136"/>
          <p:cNvPicPr preferRelativeResize="0"/>
          <p:nvPr/>
        </p:nvPicPr>
        <p:blipFill rotWithShape="1">
          <a:blip r:embed="rId3">
            <a:alphaModFix/>
          </a:blip>
          <a:srcRect b="0" l="5514" r="5985" t="0"/>
          <a:stretch/>
        </p:blipFill>
        <p:spPr>
          <a:xfrm>
            <a:off x="823539" y="2083484"/>
            <a:ext cx="5406779" cy="355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988" y="2253608"/>
            <a:ext cx="4736276" cy="31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37"/>
          <p:cNvSpPr/>
          <p:nvPr/>
        </p:nvSpPr>
        <p:spPr>
          <a:xfrm>
            <a:off x="1544664" y="774919"/>
            <a:ext cx="9144000" cy="1146871"/>
          </a:xfrm>
          <a:prstGeom prst="rect">
            <a:avLst/>
          </a:prstGeom>
          <a:solidFill>
            <a:srgbClr val="ADEF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a person’s name influence the person they become?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6" name="Google Shape;956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7668" y="2543175"/>
            <a:ext cx="5269424" cy="360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38"/>
          <p:cNvSpPr/>
          <p:nvPr/>
        </p:nvSpPr>
        <p:spPr>
          <a:xfrm>
            <a:off x="2686373" y="743922"/>
            <a:ext cx="6628108" cy="712397"/>
          </a:xfrm>
          <a:prstGeom prst="rect">
            <a:avLst/>
          </a:prstGeom>
          <a:solidFill>
            <a:srgbClr val="ADEF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point of life?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3" name="Google Shape;963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727" y="2386741"/>
            <a:ext cx="5933399" cy="29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39"/>
          <p:cNvSpPr txBox="1"/>
          <p:nvPr>
            <p:ph type="title"/>
          </p:nvPr>
        </p:nvSpPr>
        <p:spPr>
          <a:xfrm>
            <a:off x="-651323" y="221226"/>
            <a:ext cx="8229600" cy="5444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the Existence of God</a:t>
            </a:r>
            <a:endParaRPr/>
          </a:p>
        </p:txBody>
      </p:sp>
      <p:sp>
        <p:nvSpPr>
          <p:cNvPr id="969" name="Google Shape;969;p139"/>
          <p:cNvSpPr txBox="1"/>
          <p:nvPr>
            <p:ph idx="1" type="body"/>
          </p:nvPr>
        </p:nvSpPr>
        <p:spPr>
          <a:xfrm>
            <a:off x="255638" y="1006016"/>
            <a:ext cx="11379313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ctr"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this unit we will address the issue of GOD’S EXISTENCE. </a:t>
            </a:r>
            <a:endParaRPr/>
          </a:p>
          <a:p>
            <a:pPr indent="-273050" lvl="0" marL="273050" rtl="0" algn="ctr"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rtl="0" algn="ctr"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consider the historical attempts to provide evidence to either prove or disprove God’s existence, and the ambiguity surrounding these attempts. </a:t>
            </a:r>
            <a:endParaRPr/>
          </a:p>
          <a:p>
            <a:pPr indent="-273050" lvl="0" marL="273050" rtl="0" algn="ctr"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also explore how RELIGIOUS and NON RELIGIOUS people make decisions about the existence of God.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deep thinking" id="970" name="Google Shape;970;p139"/>
          <p:cNvPicPr preferRelativeResize="0"/>
          <p:nvPr/>
        </p:nvPicPr>
        <p:blipFill rotWithShape="1">
          <a:blip r:embed="rId3">
            <a:alphaModFix/>
          </a:blip>
          <a:srcRect b="0" l="34607" r="14625" t="9892"/>
          <a:stretch/>
        </p:blipFill>
        <p:spPr>
          <a:xfrm>
            <a:off x="8674573" y="3835203"/>
            <a:ext cx="2553866" cy="3022797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139"/>
          <p:cNvSpPr/>
          <p:nvPr/>
        </p:nvSpPr>
        <p:spPr>
          <a:xfrm>
            <a:off x="2989007" y="4662364"/>
            <a:ext cx="4129548" cy="1368474"/>
          </a:xfrm>
          <a:prstGeom prst="wedgeEllipseCallout">
            <a:avLst>
              <a:gd fmla="val 109610" name="adj1"/>
              <a:gd fmla="val -54972" name="adj2"/>
            </a:avLst>
          </a:prstGeom>
          <a:solidFill>
            <a:srgbClr val="DB3D23"/>
          </a:solidFill>
          <a:ln cap="flat" cmpd="sng" w="9525">
            <a:solidFill>
              <a:srgbClr val="788E3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Sounds deep man</a:t>
            </a:r>
            <a:r>
              <a:rPr lang="en-GB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40"/>
          <p:cNvSpPr/>
          <p:nvPr/>
        </p:nvSpPr>
        <p:spPr>
          <a:xfrm>
            <a:off x="412953" y="1121661"/>
            <a:ext cx="11520741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Existence of God mandatory content.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God exist?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 What arguments/theories do religious people use to prove the existence of God?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 What evidence do religious people use to support these arguments/theories?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 What are the strengths and weaknesses of evidence/arguments/theories?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arguments/theories do non-religious people use to challenge the existence of God?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evidence do non-religious people use to support these arguments/theories?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are the strengths and weaknesses of evidence/arguments/theories?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40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Can either religious or non-religious arguments/theories provide conclusive proof about the existence of God? </a:t>
            </a:r>
            <a:endParaRPr/>
          </a:p>
        </p:txBody>
      </p:sp>
      <p:sp>
        <p:nvSpPr>
          <p:cNvPr id="977" name="Google Shape;977;p140"/>
          <p:cNvSpPr txBox="1"/>
          <p:nvPr/>
        </p:nvSpPr>
        <p:spPr>
          <a:xfrm>
            <a:off x="4101550" y="294467"/>
            <a:ext cx="3756091" cy="523220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mandatory content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41"/>
          <p:cNvSpPr/>
          <p:nvPr/>
        </p:nvSpPr>
        <p:spPr>
          <a:xfrm>
            <a:off x="378372" y="541210"/>
            <a:ext cx="728366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starting point of this course must first be to establish what </a:t>
            </a:r>
            <a:r>
              <a:rPr i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people who believe in God have in mind when they talk about God.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do this you must make every effort to consider what the philosophers and theologians mean(t) when they talk(ed) about God.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well as considering your own opinion.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one is going to tell you what to believe, or that your ideas are “wrong” but you need to be open to other ideas as well. </a:t>
            </a:r>
            <a:endParaRPr/>
          </a:p>
        </p:txBody>
      </p:sp>
      <p:pic>
        <p:nvPicPr>
          <p:cNvPr descr="Image result for open minded" id="983" name="Google Shape;983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8479" y="1171041"/>
            <a:ext cx="3005138" cy="451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eme1">
  <a:themeElements>
    <a:clrScheme name="Pixel 4">
      <a:dk1>
        <a:srgbClr val="008080"/>
      </a:dk1>
      <a:lt1>
        <a:srgbClr val="FFFFFF"/>
      </a:lt1>
      <a:dk2>
        <a:srgbClr val="2F978D"/>
      </a:dk2>
      <a:lt2>
        <a:srgbClr val="FFFFFF"/>
      </a:lt2>
      <a:accent1>
        <a:srgbClr val="0099FF"/>
      </a:accent1>
      <a:accent2>
        <a:srgbClr val="009999"/>
      </a:accent2>
      <a:accent3>
        <a:srgbClr val="ADC9C5"/>
      </a:accent3>
      <a:accent4>
        <a:srgbClr val="DADADA"/>
      </a:accent4>
      <a:accent5>
        <a:srgbClr val="AACAFF"/>
      </a:accent5>
      <a:accent6>
        <a:srgbClr val="008A8A"/>
      </a:accent6>
      <a:hlink>
        <a:srgbClr val="FFFFCC"/>
      </a:hlink>
      <a:folHlink>
        <a:srgbClr val="70CA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Oriel">
    <a:dk1>
      <a:srgbClr val="000000"/>
    </a:dk1>
    <a:lt1>
      <a:srgbClr val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